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D0E85B-7EDE-49D0-9474-C83A019485D4}" type="datetimeFigureOut">
              <a:rPr lang="ru-RU" smtClean="0"/>
              <a:t>02.10.2025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B37322-0239-4F5E-BEDC-82F00E9A13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75857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D0E85B-7EDE-49D0-9474-C83A019485D4}" type="datetimeFigureOut">
              <a:rPr lang="ru-RU" smtClean="0"/>
              <a:t>02.10.2025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B37322-0239-4F5E-BEDC-82F00E9A13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80928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D0E85B-7EDE-49D0-9474-C83A019485D4}" type="datetimeFigureOut">
              <a:rPr lang="ru-RU" smtClean="0"/>
              <a:t>02.10.2025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B37322-0239-4F5E-BEDC-82F00E9A13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5154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D0E85B-7EDE-49D0-9474-C83A019485D4}" type="datetimeFigureOut">
              <a:rPr lang="ru-RU" smtClean="0"/>
              <a:t>02.10.2025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B37322-0239-4F5E-BEDC-82F00E9A13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26035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D0E85B-7EDE-49D0-9474-C83A019485D4}" type="datetimeFigureOut">
              <a:rPr lang="ru-RU" smtClean="0"/>
              <a:t>02.10.2025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B37322-0239-4F5E-BEDC-82F00E9A13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02078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D0E85B-7EDE-49D0-9474-C83A019485D4}" type="datetimeFigureOut">
              <a:rPr lang="ru-RU" smtClean="0"/>
              <a:t>02.10.2025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B37322-0239-4F5E-BEDC-82F00E9A13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42828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D0E85B-7EDE-49D0-9474-C83A019485D4}" type="datetimeFigureOut">
              <a:rPr lang="ru-RU" smtClean="0"/>
              <a:t>02.10.2025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B37322-0239-4F5E-BEDC-82F00E9A13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85177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D0E85B-7EDE-49D0-9474-C83A019485D4}" type="datetimeFigureOut">
              <a:rPr lang="ru-RU" smtClean="0"/>
              <a:t>02.10.2025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B37322-0239-4F5E-BEDC-82F00E9A13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48232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D0E85B-7EDE-49D0-9474-C83A019485D4}" type="datetimeFigureOut">
              <a:rPr lang="ru-RU" smtClean="0"/>
              <a:t>02.10.2025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B37322-0239-4F5E-BEDC-82F00E9A13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20337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D0E85B-7EDE-49D0-9474-C83A019485D4}" type="datetimeFigureOut">
              <a:rPr lang="ru-RU" smtClean="0"/>
              <a:t>02.10.2025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B37322-0239-4F5E-BEDC-82F00E9A13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92823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D0E85B-7EDE-49D0-9474-C83A019485D4}" type="datetimeFigureOut">
              <a:rPr lang="ru-RU" smtClean="0"/>
              <a:t>02.10.2025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B37322-0239-4F5E-BEDC-82F00E9A13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63127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D0E85B-7EDE-49D0-9474-C83A019485D4}" type="datetimeFigureOut">
              <a:rPr lang="ru-RU" smtClean="0"/>
              <a:t>02.10.2025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B37322-0239-4F5E-BEDC-82F00E9A13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75502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/>
          </a:p>
        </p:txBody>
      </p:sp>
      <p:pic>
        <p:nvPicPr>
          <p:cNvPr id="1026" name="Picture 2" descr="C:\Users\velko\Desktop\2025-10-02_10-18-50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73760"/>
            <a:ext cx="8184911" cy="66689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581943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velko\Desktop\2025-10-02_10-19-23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406" y="1209638"/>
            <a:ext cx="9053136" cy="46885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785808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velko\Desktop\2025-10-02_10-19-47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32" y="1196752"/>
            <a:ext cx="9032806" cy="4861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066727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velko\Desktop\2025-10-02_10-20-17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52" y="1412776"/>
            <a:ext cx="9001544" cy="46153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946629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velko\Desktop\2025-10-02_10-20-4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730" y="1268760"/>
            <a:ext cx="9081270" cy="4746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959940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velko\Desktop\2025-10-02_10-21-14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453" y="1258905"/>
            <a:ext cx="8998405" cy="48766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1779970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velko\Desktop\2025-10-02_00-26-39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565577"/>
            <a:ext cx="8784976" cy="59804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6762906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274638"/>
            <a:ext cx="8856984" cy="562074"/>
          </a:xfrm>
          <a:solidFill>
            <a:srgbClr val="FF0000"/>
          </a:solidFill>
        </p:spPr>
        <p:txBody>
          <a:bodyPr>
            <a:normAutofit fontScale="90000"/>
          </a:bodyPr>
          <a:lstStyle/>
          <a:p>
            <a:r>
              <a:rPr lang="ru-RU" dirty="0" smtClean="0"/>
              <a:t>Системное взаимодействие</a:t>
            </a:r>
            <a:endParaRPr lang="ru-RU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56271981"/>
              </p:ext>
            </p:extLst>
          </p:nvPr>
        </p:nvGraphicFramePr>
        <p:xfrm>
          <a:off x="107504" y="1052734"/>
          <a:ext cx="8856985" cy="5472609"/>
        </p:xfrm>
        <a:graphic>
          <a:graphicData uri="http://schemas.openxmlformats.org/drawingml/2006/table">
            <a:tbl>
              <a:tblPr/>
              <a:tblGrid>
                <a:gridCol w="686810"/>
                <a:gridCol w="1963847"/>
                <a:gridCol w="1330694"/>
                <a:gridCol w="2800896"/>
                <a:gridCol w="2074738"/>
              </a:tblGrid>
              <a:tr h="1616907">
                <a:tc rowSpan="5">
                  <a:txBody>
                    <a:bodyPr/>
                    <a:lstStyle/>
                    <a:p>
                      <a:pPr algn="ctr" fontAlgn="ctr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Специалисты Сборных команд РФ</a:t>
                      </a: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Сборная мужская/женская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Оценка спортсменов школ и юниорского состава сборных, рекомендации по тренировочному процессу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Регулярный анализ текущего потенциала юных спортсменов, оценка тренировочного процесса, корректировки и дополнения.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1690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Сборная юниоры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Оценка спортсменов детско-юношеских школ, рекомендации по тренировочному процессу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4626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l" fontAlgn="ctr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Детско-юношеские школы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Нижний Новгород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В 25г проведено 2 обучения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l" fontAlgn="ctr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Регулярное обучение специалистов школ программам направленным на всестороннее развитие физ качеств спортсменов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4626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Санкт-Петербург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В 25г проведено 2 обучения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4626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Южно-Сахалинск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 обучение запланировано </a:t>
                      </a:r>
                      <a:endParaRPr lang="ru-RU" sz="16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ctr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15-16 </a:t>
                      </a:r>
                      <a:r>
                        <a:rPr lang="ru-RU" sz="16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окт</a:t>
                      </a:r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25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6928534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632</TotalTime>
  <Words>80</Words>
  <Application>Microsoft Office PowerPoint</Application>
  <PresentationFormat>Экран (4:3)</PresentationFormat>
  <Paragraphs>16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Системное взаимодействие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velko</dc:creator>
  <cp:lastModifiedBy>velko</cp:lastModifiedBy>
  <cp:revision>3</cp:revision>
  <dcterms:created xsi:type="dcterms:W3CDTF">2025-10-01T19:12:57Z</dcterms:created>
  <dcterms:modified xsi:type="dcterms:W3CDTF">2025-10-02T05:45:29Z</dcterms:modified>
</cp:coreProperties>
</file>